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31" r:id="rId2"/>
    <p:sldId id="361" r:id="rId3"/>
    <p:sldId id="362" r:id="rId4"/>
    <p:sldId id="365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74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Рисунок 461"/>
          <p:cNvPicPr>
            <a:picLocks noChangeAspect="1"/>
          </p:cNvPicPr>
          <p:nvPr/>
        </p:nvPicPr>
        <p:blipFill rotWithShape="1">
          <a:blip r:embed="rId2"/>
          <a:srcRect r="10143"/>
          <a:stretch/>
        </p:blipFill>
        <p:spPr>
          <a:xfrm>
            <a:off x="-9474" y="720554"/>
            <a:ext cx="12201474" cy="614299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УСИЛЕНИЯ ВЕТРА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.08.2023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9479132" y="2577977"/>
            <a:ext cx="3131213" cy="4272210"/>
            <a:chOff x="9479132" y="2577977"/>
            <a:chExt cx="3131213" cy="4272210"/>
          </a:xfrm>
        </p:grpSpPr>
        <p:grpSp>
          <p:nvGrpSpPr>
            <p:cNvPr id="435" name="Группа 434"/>
            <p:cNvGrpSpPr/>
            <p:nvPr/>
          </p:nvGrpSpPr>
          <p:grpSpPr>
            <a:xfrm>
              <a:off x="9479132" y="2577977"/>
              <a:ext cx="3131213" cy="3743622"/>
              <a:chOff x="7765301" y="4457439"/>
              <a:chExt cx="2974026" cy="3743622"/>
            </a:xfrm>
          </p:grpSpPr>
          <p:grpSp>
            <p:nvGrpSpPr>
              <p:cNvPr id="436" name="Группа 435"/>
              <p:cNvGrpSpPr/>
              <p:nvPr/>
            </p:nvGrpSpPr>
            <p:grpSpPr>
              <a:xfrm>
                <a:off x="7765301" y="4457439"/>
                <a:ext cx="2974026" cy="3743622"/>
                <a:chOff x="6897578" y="4082211"/>
                <a:chExt cx="2644738" cy="2764039"/>
              </a:xfrm>
            </p:grpSpPr>
            <p:sp>
              <p:nvSpPr>
                <p:cNvPr id="43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0" name="Группа 439"/>
                <p:cNvGrpSpPr/>
                <p:nvPr/>
              </p:nvGrpSpPr>
              <p:grpSpPr>
                <a:xfrm>
                  <a:off x="6897578" y="4082211"/>
                  <a:ext cx="2644738" cy="2764039"/>
                  <a:chOff x="9401428" y="1559479"/>
                  <a:chExt cx="3026400" cy="5253681"/>
                </a:xfrm>
              </p:grpSpPr>
              <p:grpSp>
                <p:nvGrpSpPr>
                  <p:cNvPr id="445" name="Группа 444"/>
                  <p:cNvGrpSpPr/>
                  <p:nvPr/>
                </p:nvGrpSpPr>
                <p:grpSpPr>
                  <a:xfrm>
                    <a:off x="9401428" y="1559479"/>
                    <a:ext cx="3026400" cy="5253681"/>
                    <a:chOff x="6759623" y="3727167"/>
                    <a:chExt cx="2464767" cy="3113013"/>
                  </a:xfrm>
                </p:grpSpPr>
                <p:sp>
                  <p:nvSpPr>
                    <p:cNvPr id="450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5774" y="5712496"/>
                      <a:ext cx="1833906" cy="363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453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4" name="TextBox 10"/>
                    <p:cNvSpPr txBox="1"/>
                    <p:nvPr/>
                  </p:nvSpPr>
                  <p:spPr>
                    <a:xfrm>
                      <a:off x="6844151" y="6597757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5" name="Полилиния 454"/>
                    <p:cNvSpPr/>
                    <p:nvPr/>
                  </p:nvSpPr>
                  <p:spPr>
                    <a:xfrm>
                      <a:off x="6881233" y="5740396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56" name="Прямоугольник 455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45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49111" y="6567185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45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27897" y="4656852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46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29220" y="4063712"/>
                      <a:ext cx="873125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осадки, мм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46" name="Скругленный прямоугольник 445"/>
                  <p:cNvSpPr/>
                  <p:nvPr/>
                </p:nvSpPr>
                <p:spPr>
                  <a:xfrm>
                    <a:off x="9637258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44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08980" y="5925488"/>
                    <a:ext cx="2202328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448" name="Прямоугольник 447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44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25082" y="5647837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44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35606" y="5464351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442" name="TextBox 23"/>
                <p:cNvSpPr txBox="1"/>
                <p:nvPr/>
              </p:nvSpPr>
              <p:spPr>
                <a:xfrm>
                  <a:off x="7029503" y="547916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443" name="TextBox 23"/>
                <p:cNvSpPr txBox="1"/>
                <p:nvPr/>
              </p:nvSpPr>
              <p:spPr>
                <a:xfrm>
                  <a:off x="7041092" y="5647261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49857" y="563735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437" name="Рисунок 4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35" y="5141222"/>
                <a:ext cx="649048" cy="1206564"/>
              </a:xfrm>
              <a:prstGeom prst="rect">
                <a:avLst/>
              </a:prstGeom>
            </p:spPr>
          </p:pic>
          <p:pic>
            <p:nvPicPr>
              <p:cNvPr id="438" name="Рисунок 4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7604" y="4711550"/>
                <a:ext cx="2310493" cy="215263"/>
              </a:xfrm>
              <a:prstGeom prst="rect">
                <a:avLst/>
              </a:prstGeom>
            </p:spPr>
          </p:pic>
        </p:grpSp>
        <p:sp>
          <p:nvSpPr>
            <p:cNvPr id="413" name="Rectangle 152"/>
            <p:cNvSpPr>
              <a:spLocks noChangeArrowheads="1"/>
            </p:cNvSpPr>
            <p:nvPr/>
          </p:nvSpPr>
          <p:spPr bwMode="auto">
            <a:xfrm>
              <a:off x="10457241" y="6311578"/>
              <a:ext cx="1728000" cy="538609"/>
            </a:xfrm>
            <a:prstGeom prst="rect">
              <a:avLst/>
            </a:prstGeom>
            <a:solidFill>
              <a:schemeClr val="bg1">
                <a:alpha val="96861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2554" tIns="0" rIns="22554" bIns="0" anchor="ctr">
              <a:spAutoFit/>
            </a:bodyPr>
            <a:lstStyle/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 МЧС России по Краснодарскому краю</a:t>
              </a:r>
              <a:endParaRPr lang="ru-RU" altLang="ru-RU" sz="7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АРМ № 7</a:t>
              </a: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16:00 02.08.2023 </a:t>
              </a: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Исп. А.В. Попов</a:t>
              </a:r>
            </a:p>
            <a:p>
              <a:pPr lvl="0" defTabSz="1727942">
                <a:spcBef>
                  <a:spcPct val="0"/>
                </a:spcBef>
              </a:pPr>
              <a:r>
                <a:rPr 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Тел. 3220-5507</a:t>
              </a:r>
              <a:endPara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1" name="Группа 400"/>
          <p:cNvGrpSpPr/>
          <p:nvPr/>
        </p:nvGrpSpPr>
        <p:grpSpPr>
          <a:xfrm>
            <a:off x="4800284" y="4515910"/>
            <a:ext cx="1581368" cy="723767"/>
            <a:chOff x="406713" y="1180365"/>
            <a:chExt cx="1581368" cy="723767"/>
          </a:xfrm>
        </p:grpSpPr>
        <p:cxnSp>
          <p:nvCxnSpPr>
            <p:cNvPr id="402" name="Прямая соединительная линия 40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Прямая соединительная линия 40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Скругленный прямоугольник 40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31%</a:t>
              </a:r>
            </a:p>
          </p:txBody>
        </p:sp>
        <p:sp>
          <p:nvSpPr>
            <p:cNvPr id="40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Прямоугольник 40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sp>
          <p:nvSpPr>
            <p:cNvPr id="40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Мостовской </a:t>
              </a:r>
              <a:r>
                <a:rPr lang="ru-RU" sz="900" dirty="0"/>
                <a:t>р-н</a:t>
              </a:r>
            </a:p>
          </p:txBody>
        </p:sp>
        <p:sp>
          <p:nvSpPr>
            <p:cNvPr id="40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0" name="Группа 409"/>
          <p:cNvGrpSpPr/>
          <p:nvPr/>
        </p:nvGrpSpPr>
        <p:grpSpPr>
          <a:xfrm>
            <a:off x="3728850" y="5857115"/>
            <a:ext cx="1581368" cy="723767"/>
            <a:chOff x="406713" y="1180365"/>
            <a:chExt cx="1581368" cy="723767"/>
          </a:xfrm>
        </p:grpSpPr>
        <p:cxnSp>
          <p:nvCxnSpPr>
            <p:cNvPr id="411" name="Прямая соединительная линия 41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Прямая соединительная линия 41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Скругленный прямоугольник 41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1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6" name="Прямоугольник 41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Прямоугольник 41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1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7</a:t>
              </a:r>
            </a:p>
          </p:txBody>
        </p:sp>
      </p:grpSp>
      <p:grpSp>
        <p:nvGrpSpPr>
          <p:cNvPr id="420" name="Группа 419"/>
          <p:cNvGrpSpPr/>
          <p:nvPr/>
        </p:nvGrpSpPr>
        <p:grpSpPr>
          <a:xfrm>
            <a:off x="6082833" y="4949491"/>
            <a:ext cx="1581368" cy="723767"/>
            <a:chOff x="406713" y="1180365"/>
            <a:chExt cx="1581368" cy="723767"/>
          </a:xfrm>
        </p:grpSpPr>
        <p:cxnSp>
          <p:nvCxnSpPr>
            <p:cNvPr id="421" name="Прямая соединительная линия 42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Прямая соединительная линия 42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Скругленный прямоугольник 42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42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25" name="Прямоугольник 42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Прямоугольник 42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42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Отрадненский</a:t>
              </a:r>
              <a:r>
                <a:rPr lang="ru-RU" sz="900" dirty="0" smtClean="0"/>
                <a:t> </a:t>
              </a:r>
              <a:r>
                <a:rPr lang="ru-RU" sz="900" dirty="0"/>
                <a:t>р-н</a:t>
              </a:r>
            </a:p>
          </p:txBody>
        </p:sp>
        <p:sp>
          <p:nvSpPr>
            <p:cNvPr id="42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4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4408"/>
          <a:stretch/>
        </p:blipFill>
        <p:spPr>
          <a:xfrm>
            <a:off x="-7936" y="733375"/>
            <a:ext cx="12202868" cy="612462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УСИЛЕНИЯ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.08.2023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11" name="Группа 410"/>
          <p:cNvGrpSpPr/>
          <p:nvPr/>
        </p:nvGrpSpPr>
        <p:grpSpPr>
          <a:xfrm>
            <a:off x="9479132" y="2577977"/>
            <a:ext cx="3131213" cy="4272210"/>
            <a:chOff x="9479132" y="2577977"/>
            <a:chExt cx="3131213" cy="4272210"/>
          </a:xfrm>
        </p:grpSpPr>
        <p:grpSp>
          <p:nvGrpSpPr>
            <p:cNvPr id="412" name="Группа 411"/>
            <p:cNvGrpSpPr/>
            <p:nvPr/>
          </p:nvGrpSpPr>
          <p:grpSpPr>
            <a:xfrm>
              <a:off x="9479132" y="2577977"/>
              <a:ext cx="3131213" cy="3743622"/>
              <a:chOff x="7765301" y="4457439"/>
              <a:chExt cx="2974026" cy="3743622"/>
            </a:xfrm>
          </p:grpSpPr>
          <p:grpSp>
            <p:nvGrpSpPr>
              <p:cNvPr id="414" name="Группа 413"/>
              <p:cNvGrpSpPr/>
              <p:nvPr/>
            </p:nvGrpSpPr>
            <p:grpSpPr>
              <a:xfrm>
                <a:off x="7765301" y="4457439"/>
                <a:ext cx="2974026" cy="3743622"/>
                <a:chOff x="6897578" y="4082211"/>
                <a:chExt cx="2644738" cy="2764039"/>
              </a:xfrm>
            </p:grpSpPr>
            <p:sp>
              <p:nvSpPr>
                <p:cNvPr id="41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8" name="Группа 417"/>
                <p:cNvGrpSpPr/>
                <p:nvPr/>
              </p:nvGrpSpPr>
              <p:grpSpPr>
                <a:xfrm>
                  <a:off x="6897578" y="4082211"/>
                  <a:ext cx="2644738" cy="2764039"/>
                  <a:chOff x="9401428" y="1559479"/>
                  <a:chExt cx="3026400" cy="5253681"/>
                </a:xfrm>
              </p:grpSpPr>
              <p:grpSp>
                <p:nvGrpSpPr>
                  <p:cNvPr id="423" name="Группа 422"/>
                  <p:cNvGrpSpPr/>
                  <p:nvPr/>
                </p:nvGrpSpPr>
                <p:grpSpPr>
                  <a:xfrm>
                    <a:off x="9401428" y="1559479"/>
                    <a:ext cx="3026400" cy="5253681"/>
                    <a:chOff x="6759623" y="3727167"/>
                    <a:chExt cx="2464767" cy="3113013"/>
                  </a:xfrm>
                </p:grpSpPr>
                <p:sp>
                  <p:nvSpPr>
                    <p:cNvPr id="42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5774" y="5712496"/>
                      <a:ext cx="1833906" cy="363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43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2" name="TextBox 10"/>
                    <p:cNvSpPr txBox="1"/>
                    <p:nvPr/>
                  </p:nvSpPr>
                  <p:spPr>
                    <a:xfrm>
                      <a:off x="6844151" y="6597757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3" name="Полилиния 432"/>
                    <p:cNvSpPr/>
                    <p:nvPr/>
                  </p:nvSpPr>
                  <p:spPr>
                    <a:xfrm>
                      <a:off x="6881233" y="5740396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34" name="Прямоугольник 43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43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49111" y="6567185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43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27897" y="4656852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43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29220" y="4063712"/>
                      <a:ext cx="873125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осадки, мм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24" name="Скругленный прямоугольник 423"/>
                  <p:cNvSpPr/>
                  <p:nvPr/>
                </p:nvSpPr>
                <p:spPr>
                  <a:xfrm>
                    <a:off x="9637258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42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08980" y="5925488"/>
                    <a:ext cx="2202328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426" name="Прямоугольник 42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42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25082" y="5647837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41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35606" y="5464351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420" name="TextBox 23"/>
                <p:cNvSpPr txBox="1"/>
                <p:nvPr/>
              </p:nvSpPr>
              <p:spPr>
                <a:xfrm>
                  <a:off x="7029503" y="547916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421" name="TextBox 23"/>
                <p:cNvSpPr txBox="1"/>
                <p:nvPr/>
              </p:nvSpPr>
              <p:spPr>
                <a:xfrm>
                  <a:off x="7041092" y="5647261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49857" y="563735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415" name="Рисунок 4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35" y="5141222"/>
                <a:ext cx="649048" cy="1206564"/>
              </a:xfrm>
              <a:prstGeom prst="rect">
                <a:avLst/>
              </a:prstGeom>
            </p:spPr>
          </p:pic>
          <p:pic>
            <p:nvPicPr>
              <p:cNvPr id="416" name="Рисунок 4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7604" y="4711550"/>
                <a:ext cx="2310493" cy="215263"/>
              </a:xfrm>
              <a:prstGeom prst="rect">
                <a:avLst/>
              </a:prstGeom>
            </p:spPr>
          </p:pic>
        </p:grpSp>
        <p:sp>
          <p:nvSpPr>
            <p:cNvPr id="413" name="Rectangle 152"/>
            <p:cNvSpPr>
              <a:spLocks noChangeArrowheads="1"/>
            </p:cNvSpPr>
            <p:nvPr/>
          </p:nvSpPr>
          <p:spPr bwMode="auto">
            <a:xfrm>
              <a:off x="10457241" y="6311578"/>
              <a:ext cx="1728000" cy="538609"/>
            </a:xfrm>
            <a:prstGeom prst="rect">
              <a:avLst/>
            </a:prstGeom>
            <a:solidFill>
              <a:schemeClr val="bg1">
                <a:alpha val="96861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2554" tIns="0" rIns="22554" bIns="0" anchor="ctr">
              <a:spAutoFit/>
            </a:bodyPr>
            <a:lstStyle/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 МЧС России по Краснодарскому краю</a:t>
              </a:r>
              <a:endParaRPr lang="ru-RU" altLang="ru-RU" sz="7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АРМ № 7</a:t>
              </a: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16:00 02.08.2023 </a:t>
              </a: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Исп. А.В. Попов</a:t>
              </a:r>
            </a:p>
            <a:p>
              <a:pPr lvl="0" defTabSz="1727942">
                <a:spcBef>
                  <a:spcPct val="0"/>
                </a:spcBef>
              </a:pPr>
              <a:r>
                <a:rPr 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Тел. 3220-5507</a:t>
              </a:r>
              <a:endPara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0" name="Группа 409"/>
          <p:cNvGrpSpPr/>
          <p:nvPr/>
        </p:nvGrpSpPr>
        <p:grpSpPr>
          <a:xfrm>
            <a:off x="3858277" y="4398399"/>
            <a:ext cx="1581368" cy="723767"/>
            <a:chOff x="406713" y="1180365"/>
            <a:chExt cx="1581368" cy="723767"/>
          </a:xfrm>
        </p:grpSpPr>
        <p:cxnSp>
          <p:nvCxnSpPr>
            <p:cNvPr id="439" name="Прямая соединительная линия 43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Прямая соединительная линия 43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Скругленный прямоугольник 44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4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43" name="Прямоугольник 44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Прямоугольник 44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4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89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3778"/>
          <a:stretch/>
        </p:blipFill>
        <p:spPr>
          <a:xfrm>
            <a:off x="2051" y="707399"/>
            <a:ext cx="12184087" cy="615060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УСИЛЕНИЯ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.08.2023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11" name="Группа 410"/>
          <p:cNvGrpSpPr/>
          <p:nvPr/>
        </p:nvGrpSpPr>
        <p:grpSpPr>
          <a:xfrm>
            <a:off x="9479132" y="2577977"/>
            <a:ext cx="3131213" cy="4272210"/>
            <a:chOff x="9479132" y="2577977"/>
            <a:chExt cx="3131213" cy="4272210"/>
          </a:xfrm>
        </p:grpSpPr>
        <p:grpSp>
          <p:nvGrpSpPr>
            <p:cNvPr id="412" name="Группа 411"/>
            <p:cNvGrpSpPr/>
            <p:nvPr/>
          </p:nvGrpSpPr>
          <p:grpSpPr>
            <a:xfrm>
              <a:off x="9479132" y="2577977"/>
              <a:ext cx="3131213" cy="3743622"/>
              <a:chOff x="7765301" y="4457439"/>
              <a:chExt cx="2974026" cy="3743622"/>
            </a:xfrm>
          </p:grpSpPr>
          <p:grpSp>
            <p:nvGrpSpPr>
              <p:cNvPr id="414" name="Группа 413"/>
              <p:cNvGrpSpPr/>
              <p:nvPr/>
            </p:nvGrpSpPr>
            <p:grpSpPr>
              <a:xfrm>
                <a:off x="7765301" y="4457439"/>
                <a:ext cx="2974026" cy="3743622"/>
                <a:chOff x="6897578" y="4082211"/>
                <a:chExt cx="2644738" cy="2764039"/>
              </a:xfrm>
            </p:grpSpPr>
            <p:sp>
              <p:nvSpPr>
                <p:cNvPr id="41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8" name="Группа 417"/>
                <p:cNvGrpSpPr/>
                <p:nvPr/>
              </p:nvGrpSpPr>
              <p:grpSpPr>
                <a:xfrm>
                  <a:off x="6897578" y="4082211"/>
                  <a:ext cx="2644738" cy="2764039"/>
                  <a:chOff x="9401428" y="1559479"/>
                  <a:chExt cx="3026400" cy="5253681"/>
                </a:xfrm>
              </p:grpSpPr>
              <p:grpSp>
                <p:nvGrpSpPr>
                  <p:cNvPr id="423" name="Группа 422"/>
                  <p:cNvGrpSpPr/>
                  <p:nvPr/>
                </p:nvGrpSpPr>
                <p:grpSpPr>
                  <a:xfrm>
                    <a:off x="9401428" y="1559479"/>
                    <a:ext cx="3026400" cy="5253681"/>
                    <a:chOff x="6759623" y="3727167"/>
                    <a:chExt cx="2464767" cy="3113013"/>
                  </a:xfrm>
                </p:grpSpPr>
                <p:sp>
                  <p:nvSpPr>
                    <p:cNvPr id="42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5774" y="5712496"/>
                      <a:ext cx="1833906" cy="363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43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2" name="TextBox 10"/>
                    <p:cNvSpPr txBox="1"/>
                    <p:nvPr/>
                  </p:nvSpPr>
                  <p:spPr>
                    <a:xfrm>
                      <a:off x="6844151" y="6597757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3" name="Полилиния 432"/>
                    <p:cNvSpPr/>
                    <p:nvPr/>
                  </p:nvSpPr>
                  <p:spPr>
                    <a:xfrm>
                      <a:off x="6881233" y="5740396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34" name="Прямоугольник 43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43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49111" y="6567185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43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27897" y="4656852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43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29220" y="4063712"/>
                      <a:ext cx="873125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осадки, мм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24" name="Скругленный прямоугольник 423"/>
                  <p:cNvSpPr/>
                  <p:nvPr/>
                </p:nvSpPr>
                <p:spPr>
                  <a:xfrm>
                    <a:off x="9637258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42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08980" y="5925488"/>
                    <a:ext cx="2202328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426" name="Прямоугольник 42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42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25082" y="5647837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41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35606" y="5464351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420" name="TextBox 23"/>
                <p:cNvSpPr txBox="1"/>
                <p:nvPr/>
              </p:nvSpPr>
              <p:spPr>
                <a:xfrm>
                  <a:off x="7029503" y="547916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421" name="TextBox 23"/>
                <p:cNvSpPr txBox="1"/>
                <p:nvPr/>
              </p:nvSpPr>
              <p:spPr>
                <a:xfrm>
                  <a:off x="7041092" y="5647261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49857" y="563735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415" name="Рисунок 4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35" y="5141222"/>
                <a:ext cx="649048" cy="1206564"/>
              </a:xfrm>
              <a:prstGeom prst="rect">
                <a:avLst/>
              </a:prstGeom>
            </p:spPr>
          </p:pic>
          <p:pic>
            <p:nvPicPr>
              <p:cNvPr id="416" name="Рисунок 4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7604" y="4711550"/>
                <a:ext cx="2310493" cy="215263"/>
              </a:xfrm>
              <a:prstGeom prst="rect">
                <a:avLst/>
              </a:prstGeom>
            </p:spPr>
          </p:pic>
        </p:grpSp>
        <p:sp>
          <p:nvSpPr>
            <p:cNvPr id="413" name="Rectangle 152"/>
            <p:cNvSpPr>
              <a:spLocks noChangeArrowheads="1"/>
            </p:cNvSpPr>
            <p:nvPr/>
          </p:nvSpPr>
          <p:spPr bwMode="auto">
            <a:xfrm>
              <a:off x="10457241" y="6311578"/>
              <a:ext cx="1728000" cy="538609"/>
            </a:xfrm>
            <a:prstGeom prst="rect">
              <a:avLst/>
            </a:prstGeom>
            <a:solidFill>
              <a:schemeClr val="bg1">
                <a:alpha val="96861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2554" tIns="0" rIns="22554" bIns="0" anchor="ctr">
              <a:spAutoFit/>
            </a:bodyPr>
            <a:lstStyle/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 МЧС России по Краснодарскому краю</a:t>
              </a:r>
              <a:endParaRPr lang="ru-RU" altLang="ru-RU" sz="7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АРМ № 7</a:t>
              </a: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16:00 02.08.2023 </a:t>
              </a: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Исп. А.В. Попов</a:t>
              </a:r>
            </a:p>
            <a:p>
              <a:pPr lvl="0" defTabSz="1727942">
                <a:spcBef>
                  <a:spcPct val="0"/>
                </a:spcBef>
              </a:pPr>
              <a:r>
                <a:rPr 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Тел. 3220-5507</a:t>
              </a:r>
              <a:endPara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7" name="Группа 446"/>
          <p:cNvGrpSpPr/>
          <p:nvPr/>
        </p:nvGrpSpPr>
        <p:grpSpPr>
          <a:xfrm>
            <a:off x="2826205" y="5058524"/>
            <a:ext cx="1581368" cy="723767"/>
            <a:chOff x="406713" y="1180365"/>
            <a:chExt cx="1581368" cy="723767"/>
          </a:xfrm>
        </p:grpSpPr>
        <p:cxnSp>
          <p:nvCxnSpPr>
            <p:cNvPr id="448" name="Прямая соединительная линия 44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Прямая соединительная линия 44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Скругленный прямоугольник 44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31%</a:t>
              </a:r>
            </a:p>
          </p:txBody>
        </p:sp>
        <p:sp>
          <p:nvSpPr>
            <p:cNvPr id="45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452" name="Прямоугольник 45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Прямоугольник 45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sp>
          <p:nvSpPr>
            <p:cNvPr id="45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Мостовской </a:t>
              </a:r>
              <a:r>
                <a:rPr lang="ru-RU" sz="900" dirty="0"/>
                <a:t>р-н</a:t>
              </a:r>
            </a:p>
          </p:txBody>
        </p:sp>
        <p:sp>
          <p:nvSpPr>
            <p:cNvPr id="455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7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8668"/>
          <a:stretch/>
        </p:blipFill>
        <p:spPr>
          <a:xfrm>
            <a:off x="-5258" y="707399"/>
            <a:ext cx="12191396" cy="614278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УСИЛЕНИЯ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.08.2023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11" name="Группа 410"/>
          <p:cNvGrpSpPr/>
          <p:nvPr/>
        </p:nvGrpSpPr>
        <p:grpSpPr>
          <a:xfrm>
            <a:off x="9479132" y="2577977"/>
            <a:ext cx="3131213" cy="4272210"/>
            <a:chOff x="9479132" y="2577977"/>
            <a:chExt cx="3131213" cy="4272210"/>
          </a:xfrm>
        </p:grpSpPr>
        <p:grpSp>
          <p:nvGrpSpPr>
            <p:cNvPr id="412" name="Группа 411"/>
            <p:cNvGrpSpPr/>
            <p:nvPr/>
          </p:nvGrpSpPr>
          <p:grpSpPr>
            <a:xfrm>
              <a:off x="9479132" y="2577977"/>
              <a:ext cx="3131213" cy="3743622"/>
              <a:chOff x="7765301" y="4457439"/>
              <a:chExt cx="2974026" cy="3743622"/>
            </a:xfrm>
          </p:grpSpPr>
          <p:grpSp>
            <p:nvGrpSpPr>
              <p:cNvPr id="414" name="Группа 413"/>
              <p:cNvGrpSpPr/>
              <p:nvPr/>
            </p:nvGrpSpPr>
            <p:grpSpPr>
              <a:xfrm>
                <a:off x="7765301" y="4457439"/>
                <a:ext cx="2974026" cy="3743622"/>
                <a:chOff x="6897578" y="4082211"/>
                <a:chExt cx="2644738" cy="2764039"/>
              </a:xfrm>
            </p:grpSpPr>
            <p:sp>
              <p:nvSpPr>
                <p:cNvPr id="41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8" name="Группа 417"/>
                <p:cNvGrpSpPr/>
                <p:nvPr/>
              </p:nvGrpSpPr>
              <p:grpSpPr>
                <a:xfrm>
                  <a:off x="6897578" y="4082211"/>
                  <a:ext cx="2644738" cy="2764039"/>
                  <a:chOff x="9401428" y="1559479"/>
                  <a:chExt cx="3026400" cy="5253681"/>
                </a:xfrm>
              </p:grpSpPr>
              <p:grpSp>
                <p:nvGrpSpPr>
                  <p:cNvPr id="423" name="Группа 422"/>
                  <p:cNvGrpSpPr/>
                  <p:nvPr/>
                </p:nvGrpSpPr>
                <p:grpSpPr>
                  <a:xfrm>
                    <a:off x="9401428" y="1559479"/>
                    <a:ext cx="3026400" cy="5253681"/>
                    <a:chOff x="6759623" y="3727167"/>
                    <a:chExt cx="2464767" cy="3113013"/>
                  </a:xfrm>
                </p:grpSpPr>
                <p:sp>
                  <p:nvSpPr>
                    <p:cNvPr id="42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5774" y="5712496"/>
                      <a:ext cx="1833906" cy="363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43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2" name="TextBox 10"/>
                    <p:cNvSpPr txBox="1"/>
                    <p:nvPr/>
                  </p:nvSpPr>
                  <p:spPr>
                    <a:xfrm>
                      <a:off x="6844151" y="6597757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3" name="Полилиния 432"/>
                    <p:cNvSpPr/>
                    <p:nvPr/>
                  </p:nvSpPr>
                  <p:spPr>
                    <a:xfrm>
                      <a:off x="6881233" y="5740396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34" name="Прямоугольник 43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43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49111" y="6567185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43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27897" y="4656852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43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29220" y="4063712"/>
                      <a:ext cx="873125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осадки, мм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24" name="Скругленный прямоугольник 423"/>
                  <p:cNvSpPr/>
                  <p:nvPr/>
                </p:nvSpPr>
                <p:spPr>
                  <a:xfrm>
                    <a:off x="9637258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42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08980" y="5925488"/>
                    <a:ext cx="2202328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426" name="Прямоугольник 42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42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25082" y="5647837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41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35606" y="5464351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420" name="TextBox 23"/>
                <p:cNvSpPr txBox="1"/>
                <p:nvPr/>
              </p:nvSpPr>
              <p:spPr>
                <a:xfrm>
                  <a:off x="7029503" y="547916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421" name="TextBox 23"/>
                <p:cNvSpPr txBox="1"/>
                <p:nvPr/>
              </p:nvSpPr>
              <p:spPr>
                <a:xfrm>
                  <a:off x="7041092" y="5647261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49857" y="563735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415" name="Рисунок 4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35" y="5141222"/>
                <a:ext cx="649048" cy="1206564"/>
              </a:xfrm>
              <a:prstGeom prst="rect">
                <a:avLst/>
              </a:prstGeom>
            </p:spPr>
          </p:pic>
          <p:pic>
            <p:nvPicPr>
              <p:cNvPr id="416" name="Рисунок 4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7604" y="4711550"/>
                <a:ext cx="2310493" cy="215263"/>
              </a:xfrm>
              <a:prstGeom prst="rect">
                <a:avLst/>
              </a:prstGeom>
            </p:spPr>
          </p:pic>
        </p:grpSp>
        <p:sp>
          <p:nvSpPr>
            <p:cNvPr id="413" name="Rectangle 152"/>
            <p:cNvSpPr>
              <a:spLocks noChangeArrowheads="1"/>
            </p:cNvSpPr>
            <p:nvPr/>
          </p:nvSpPr>
          <p:spPr bwMode="auto">
            <a:xfrm>
              <a:off x="10457241" y="6311578"/>
              <a:ext cx="1728000" cy="538609"/>
            </a:xfrm>
            <a:prstGeom prst="rect">
              <a:avLst/>
            </a:prstGeom>
            <a:solidFill>
              <a:schemeClr val="bg1">
                <a:alpha val="96861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2554" tIns="0" rIns="22554" bIns="0" anchor="ctr">
              <a:spAutoFit/>
            </a:bodyPr>
            <a:lstStyle/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 МЧС России по Краснодарскому краю</a:t>
              </a:r>
              <a:endParaRPr lang="ru-RU" altLang="ru-RU" sz="7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АРМ № 7</a:t>
              </a: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16:00 </a:t>
              </a:r>
              <a:r>
                <a:rPr lang="ru-RU" altLang="ru-RU" sz="7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r>
                <a:rPr lang="ru-RU" altLang="ru-RU" sz="7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.08.2023 </a:t>
              </a:r>
              <a:endPara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1727942">
                <a:spcBef>
                  <a:spcPct val="0"/>
                </a:spcBef>
              </a:pPr>
              <a:r>
                <a:rPr lang="ru-RU" alt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Исп. </a:t>
              </a:r>
              <a:r>
                <a:rPr lang="ru-RU" altLang="ru-RU" sz="7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А.В. Попов</a:t>
              </a:r>
              <a:endPara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1727942">
                <a:spcBef>
                  <a:spcPct val="0"/>
                </a:spcBef>
              </a:pPr>
              <a:r>
                <a:rPr lang="ru-RU" sz="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Тел. 3220-5507</a:t>
              </a:r>
            </a:p>
          </p:txBody>
        </p:sp>
      </p:grpSp>
      <p:grpSp>
        <p:nvGrpSpPr>
          <p:cNvPr id="410" name="Группа 409"/>
          <p:cNvGrpSpPr/>
          <p:nvPr/>
        </p:nvGrpSpPr>
        <p:grpSpPr>
          <a:xfrm>
            <a:off x="3436219" y="4284180"/>
            <a:ext cx="1581368" cy="714850"/>
            <a:chOff x="494753" y="1189282"/>
            <a:chExt cx="1581368" cy="714850"/>
          </a:xfrm>
        </p:grpSpPr>
        <p:cxnSp>
          <p:nvCxnSpPr>
            <p:cNvPr id="439" name="Прямая соединительная линия 43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Прямая соединительная линия 43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Скругленный прямоугольник 44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44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43" name="Прямоугольник 44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Прямоугольник 44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445" name="TextBox 10"/>
            <p:cNvSpPr txBox="1"/>
            <p:nvPr/>
          </p:nvSpPr>
          <p:spPr>
            <a:xfrm>
              <a:off x="494753" y="1189282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Отрадненский</a:t>
              </a:r>
              <a:r>
                <a:rPr lang="ru-RU" sz="900" dirty="0" smtClean="0"/>
                <a:t> </a:t>
              </a:r>
              <a:r>
                <a:rPr lang="ru-RU" sz="900" dirty="0"/>
                <a:t>р-н</a:t>
              </a:r>
            </a:p>
          </p:txBody>
        </p:sp>
        <p:sp>
          <p:nvSpPr>
            <p:cNvPr id="44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7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8945</TotalTime>
  <Words>430</Words>
  <Application>Microsoft Office PowerPoint</Application>
  <PresentationFormat>Широкоэкранный</PresentationFormat>
  <Paragraphs>132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897</cp:revision>
  <cp:lastPrinted>2020-12-03T08:05:56Z</cp:lastPrinted>
  <dcterms:created xsi:type="dcterms:W3CDTF">2019-08-03T04:06:07Z</dcterms:created>
  <dcterms:modified xsi:type="dcterms:W3CDTF">2023-08-02T13:55:24Z</dcterms:modified>
</cp:coreProperties>
</file>